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55" r:id="rId2"/>
    <p:sldId id="456" r:id="rId3"/>
    <p:sldId id="457" r:id="rId4"/>
    <p:sldId id="458" r:id="rId5"/>
    <p:sldId id="459" r:id="rId6"/>
    <p:sldId id="460" r:id="rId7"/>
    <p:sldId id="463" r:id="rId8"/>
    <p:sldId id="461" r:id="rId9"/>
    <p:sldId id="462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54" r:id="rId22"/>
  </p:sldIdLst>
  <p:sldSz cx="16249650" cy="9144000"/>
  <p:notesSz cx="6858000" cy="9144000"/>
  <p:defaultTextStyle>
    <a:defPPr>
      <a:defRPr lang="en-US"/>
    </a:defPPr>
    <a:lvl1pPr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725488" indent="-268288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1450975" indent="-536575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2176463" indent="-804863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2901950" indent="-1073150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C"/>
    <a:srgbClr val="019ABE"/>
    <a:srgbClr val="EC9B3C"/>
    <a:srgbClr val="14323C"/>
    <a:srgbClr val="223E4C"/>
    <a:srgbClr val="1F3844"/>
    <a:srgbClr val="4A5C61"/>
    <a:srgbClr val="1CB5C5"/>
    <a:srgbClr val="FFFFFF"/>
    <a:srgbClr val="FF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86596" autoAdjust="0"/>
  </p:normalViewPr>
  <p:slideViewPr>
    <p:cSldViewPr snapToGrid="0" snapToObjects="1">
      <p:cViewPr varScale="1">
        <p:scale>
          <a:sx n="47" d="100"/>
          <a:sy n="47" d="100"/>
        </p:scale>
        <p:origin x="-1074" y="-114"/>
      </p:cViewPr>
      <p:guideLst>
        <p:guide orient="horz" pos="2880"/>
        <p:guide pos="5118"/>
      </p:guideLst>
    </p:cSldViewPr>
  </p:slideViewPr>
  <p:outlineViewPr>
    <p:cViewPr>
      <p:scale>
        <a:sx n="33" d="100"/>
        <a:sy n="33" d="100"/>
      </p:scale>
      <p:origin x="0" y="-15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5450B-EB12-4B4F-9EA6-1BEE48EC9613}" type="datetime1">
              <a:rPr lang="en-US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3802-B1C5-4F7A-AAC0-8B0D8219AD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52972" y="4719638"/>
            <a:ext cx="8050455" cy="430212"/>
          </a:xfrm>
          <a:prstGeom prst="rect">
            <a:avLst/>
          </a:prstGeom>
        </p:spPr>
        <p:txBody>
          <a:bodyPr anchor="ctr"/>
          <a:lstStyle>
            <a:lvl1pPr algn="r">
              <a:defRPr sz="2200" b="1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SOBRENOME, MÊS ANO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52972" y="1331913"/>
            <a:ext cx="8050455" cy="244432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6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372725" y="5010150"/>
            <a:ext cx="499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1CB5C5"/>
                </a:solidFill>
                <a:latin typeface="Arial Narrow"/>
                <a:cs typeface="Arial Narrow"/>
              </a:rPr>
              <a:t>Obrigado ;)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1789113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372725" y="1765201"/>
            <a:ext cx="4754136" cy="5588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372726" y="2240456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+55 (00) 0000-0000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374576" y="3014468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1CB5C5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nome.sobrenome@totvs.com.br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4825" y="4572000"/>
            <a:ext cx="6852790" cy="408326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50"/>
              </a:spcBef>
              <a:buFont typeface="+mj-lt"/>
              <a:buAutoNum type="arabicPeriod"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837" indent="-514350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5325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90813" indent="-514350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6300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25" y="1331912"/>
            <a:ext cx="5272576" cy="30124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HOJE FALAREMOS SOBRE</a:t>
            </a:r>
          </a:p>
        </p:txBody>
      </p:sp>
    </p:spTree>
    <p:extLst>
      <p:ext uri="{BB962C8B-B14F-4D97-AF65-F5344CB8AC3E}">
        <p14:creationId xmlns:p14="http://schemas.microsoft.com/office/powerpoint/2010/main" val="194820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1799" y="2090861"/>
            <a:ext cx="15046049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4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1800" y="4546600"/>
            <a:ext cx="362616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3000" y="1632675"/>
            <a:ext cx="9448800" cy="6935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4A5C6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599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439420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52475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01800" y="2090861"/>
            <a:ext cx="594903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1885" y="378639"/>
            <a:ext cx="7525964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121885" y="2090861"/>
            <a:ext cx="7525963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0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5" r:id="rId5"/>
    <p:sldLayoutId id="2147483653" r:id="rId6"/>
    <p:sldLayoutId id="2147483654" r:id="rId7"/>
    <p:sldLayoutId id="2147483651" r:id="rId8"/>
    <p:sldLayoutId id="2147483659" r:id="rId9"/>
    <p:sldLayoutId id="2147483658" r:id="rId10"/>
    <p:sldLayoutId id="2147483657" r:id="rId11"/>
    <p:sldLayoutId id="2147483660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algn="ctr" defTabSz="7254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542925" indent="-542925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1177925" indent="-452438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2pPr>
      <a:lvl3pPr marL="1812925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3pPr>
      <a:lvl4pPr marL="2538413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4pPr>
      <a:lvl5pPr marL="3263900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5pPr>
      <a:lvl6pPr marL="399041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94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1480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011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53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06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592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12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65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184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71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424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581705" cy="9144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651574" y="6016626"/>
            <a:ext cx="9930130" cy="307752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Gestión Integrada de </a:t>
            </a:r>
            <a:r>
              <a:rPr lang="es-AR" b="1" dirty="0" smtClean="0">
                <a:solidFill>
                  <a:schemeClr val="bg1"/>
                </a:solidFill>
              </a:rPr>
              <a:t>Producción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s-AR" b="1" noProof="1" smtClean="0">
                <a:solidFill>
                  <a:schemeClr val="bg1"/>
                </a:solidFill>
              </a:rPr>
              <a:t>Agroindustrial</a:t>
            </a:r>
            <a:r>
              <a:rPr lang="en-US" b="1" dirty="0" smtClean="0">
                <a:solidFill>
                  <a:schemeClr val="bg1"/>
                </a:solidFill>
              </a:rPr>
              <a:t> Multicultivo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4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49650" cy="91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8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72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49650" cy="9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1862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496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087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8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942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417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3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031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69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20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342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543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4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98240" cy="9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6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8007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496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7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7659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0897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38964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49651" cy="90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800" dirty="0" err="1" smtClean="0">
            <a:solidFill>
              <a:srgbClr val="4A5C6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9497</TotalTime>
  <Words>6</Words>
  <Application>Microsoft Office PowerPoint</Application>
  <PresentationFormat>Personalizado</PresentationFormat>
  <Paragraphs>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OZ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Alves Soares</dc:creator>
  <cp:lastModifiedBy>Sandra GYA</cp:lastModifiedBy>
  <cp:revision>490</cp:revision>
  <dcterms:created xsi:type="dcterms:W3CDTF">2014-01-10T13:03:06Z</dcterms:created>
  <dcterms:modified xsi:type="dcterms:W3CDTF">2016-08-02T21:58:36Z</dcterms:modified>
</cp:coreProperties>
</file>